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7053263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61070" autoAdjust="0"/>
  </p:normalViewPr>
  <p:slideViewPr>
    <p:cSldViewPr snapToGrid="0">
      <p:cViewPr varScale="1">
        <p:scale>
          <a:sx n="40" d="100"/>
          <a:sy n="40" d="100"/>
        </p:scale>
        <p:origin x="1794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0"/>
            <a:ext cx="483652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r>
              <a:rPr lang="en-US" sz="1800" dirty="0">
                <a:latin typeface="Afton James" panose="02000506000000020004" pitchFamily="2" charset="0"/>
              </a:rPr>
              <a:t>Building a </a:t>
            </a:r>
            <a:r>
              <a:rPr lang="en-US" sz="2500" dirty="0">
                <a:latin typeface="Afton James" panose="02000506000000020004" pitchFamily="2" charset="0"/>
              </a:rPr>
              <a:t>Christ-Like</a:t>
            </a:r>
            <a:r>
              <a:rPr lang="en-US" sz="1800" dirty="0">
                <a:latin typeface="Afton James" panose="02000506000000020004" pitchFamily="2" charset="0"/>
              </a:rPr>
              <a:t> Character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373915" y="0"/>
            <a:ext cx="1677716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r>
              <a:rPr lang="en-US" dirty="0"/>
              <a:t>October 23, 2016 PM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r>
              <a:rPr lang="en-US" dirty="0"/>
              <a:t>soundteaching.org</a:t>
            </a:r>
          </a:p>
        </p:txBody>
      </p:sp>
    </p:spTree>
    <p:extLst>
      <p:ext uri="{BB962C8B-B14F-4D97-AF65-F5344CB8AC3E}">
        <p14:creationId xmlns:p14="http://schemas.microsoft.com/office/powerpoint/2010/main" val="3629857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7072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7DBF9E62-B0DA-4EA1-B23C-6AA263717C0A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80004"/>
            <a:ext cx="5642610" cy="366545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30"/>
            <a:ext cx="3056414" cy="467071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FDC68B4-26EF-4EBA-8359-56EC394225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73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Colossians 3:1-17 gives us the building blocks we need in order to develop Christ-like character. This passage teaches us </a:t>
            </a:r>
            <a:r>
              <a:rPr lang="en-US" i="1" dirty="0"/>
              <a:t>how</a:t>
            </a:r>
            <a:r>
              <a:rPr lang="en-US" dirty="0"/>
              <a:t> to build Bible character.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When one is baptized into Christ he is “</a:t>
            </a:r>
            <a:r>
              <a:rPr lang="en-US" i="1" dirty="0"/>
              <a:t>raised with Christ”</a:t>
            </a:r>
            <a:r>
              <a:rPr lang="en-US" dirty="0"/>
              <a:t> by the power of God from the death of sin into newness of life (Col. 3:1; 2:12; Rom. 6:4).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To build Bible character, once a person has become a Christian, he must”</a:t>
            </a:r>
          </a:p>
          <a:p>
            <a:pPr marL="1110282" lvl="2" indent="-175308">
              <a:buFont typeface="Arial" panose="020B0604020202020204" pitchFamily="34" charset="0"/>
              <a:buChar char="•"/>
            </a:pPr>
            <a:r>
              <a:rPr lang="en-US" b="1" i="1" dirty="0"/>
              <a:t>Seek</a:t>
            </a:r>
            <a:r>
              <a:rPr lang="en-US" dirty="0"/>
              <a:t> things that are above, Col. 3:1</a:t>
            </a:r>
          </a:p>
          <a:p>
            <a:pPr marL="1110282" lvl="2" indent="-175308">
              <a:buFont typeface="Arial" panose="020B0604020202020204" pitchFamily="34" charset="0"/>
              <a:buChar char="•"/>
            </a:pPr>
            <a:r>
              <a:rPr lang="en-US" b="1" i="1" dirty="0"/>
              <a:t>Set</a:t>
            </a:r>
            <a:r>
              <a:rPr lang="en-US" dirty="0"/>
              <a:t> his mind on heavenly things, Col. 3:2</a:t>
            </a:r>
          </a:p>
          <a:p>
            <a:pPr marL="1110282" lvl="2" indent="-175308">
              <a:buFont typeface="Arial" panose="020B0604020202020204" pitchFamily="34" charset="0"/>
              <a:buChar char="•"/>
            </a:pPr>
            <a:r>
              <a:rPr lang="en-US" b="1" i="1" dirty="0"/>
              <a:t>Sustain</a:t>
            </a:r>
            <a:r>
              <a:rPr lang="en-US" dirty="0"/>
              <a:t> a faithful life with Christ, Col. 3:3.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0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Developing a Christ-Like Character requires the following:</a:t>
            </a:r>
          </a:p>
          <a:p>
            <a:endParaRPr lang="en-US" b="1" dirty="0"/>
          </a:p>
          <a:p>
            <a:r>
              <a:rPr lang="en-US" b="1" dirty="0"/>
              <a:t>A new approach to sin</a:t>
            </a:r>
            <a:r>
              <a:rPr lang="en-US" dirty="0"/>
              <a:t> is necessary in order to build a new character in Christ: </a:t>
            </a:r>
            <a:r>
              <a:rPr lang="en-US" b="1" dirty="0"/>
              <a:t>sin must be put to death </a:t>
            </a:r>
            <a:r>
              <a:rPr lang="en-US" dirty="0"/>
              <a:t>(Col. 3:5-11).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cannot continue to live in past sins and expect God to bless us.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must cease sin, whether it is the sensual desires of the flesh (3:5-7)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Or the attitudes and actions that hurt others (3:8-9)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We must put off the old man of sin and put on the new man that is like Christ (3:10-11)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9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Developing a Christ-Like Character requires the following:</a:t>
            </a:r>
          </a:p>
          <a:p>
            <a:endParaRPr lang="en-US" b="1" dirty="0"/>
          </a:p>
          <a:p>
            <a:r>
              <a:rPr lang="en-US" b="1" dirty="0"/>
              <a:t>A new heart</a:t>
            </a:r>
            <a:r>
              <a:rPr lang="en-US" dirty="0"/>
              <a:t> is necessary in order to develop this new approach to sin (Col. 3:12-15). </a:t>
            </a:r>
          </a:p>
          <a:p>
            <a:r>
              <a:rPr lang="en-US" b="1" dirty="0"/>
              <a:t>(Proverbs 23:7), </a:t>
            </a:r>
            <a:r>
              <a:rPr lang="en-US" i="1" dirty="0"/>
              <a:t>“For as he thinks in his heart, so is he. "Eat and drink!" he says to you, but his heart is not with you.”</a:t>
            </a:r>
          </a:p>
          <a:p>
            <a:endParaRPr lang="en-US" i="1" dirty="0"/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Just as in Proverbs 23:7, the gospel teaches, “</a:t>
            </a:r>
            <a:r>
              <a:rPr lang="en-US" i="1" dirty="0"/>
              <a:t>a good man out of the good treasure of his heart brings forth good things, and an evil man out of the evil treasure brings forth evil things” </a:t>
            </a:r>
            <a:r>
              <a:rPr lang="en-US" dirty="0"/>
              <a:t>(Matt. 12:35).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Only as we put on a new heart will we also put off sin.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Character building involves rebuilding our heart so that we think and feel and act like Christ.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04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Developing a Christ-Like Character requires the following:</a:t>
            </a:r>
          </a:p>
          <a:p>
            <a:endParaRPr lang="en-US" b="1" dirty="0"/>
          </a:p>
          <a:p>
            <a:r>
              <a:rPr lang="en-US" b="1" dirty="0"/>
              <a:t>A new message</a:t>
            </a:r>
            <a:r>
              <a:rPr lang="en-US" dirty="0"/>
              <a:t> must dwell in one’s heart to truly build a new heart (Col. 3:16).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The word of Christ must be implanted deeply within one’s heart in order to build a character that is like Christ </a:t>
            </a:r>
          </a:p>
          <a:p>
            <a:r>
              <a:rPr lang="en-US" b="1" dirty="0"/>
              <a:t>(James 1:21-25), </a:t>
            </a:r>
            <a:r>
              <a:rPr lang="en-US" i="1" dirty="0"/>
              <a:t>“Therefore lay aside all filthiness and overflow of wickedness, and receive with meekness the implanted word, which is able to save your souls. </a:t>
            </a:r>
            <a:r>
              <a:rPr lang="en-US" i="1" baseline="30000" dirty="0"/>
              <a:t>22</a:t>
            </a:r>
            <a:r>
              <a:rPr lang="en-US" i="1" dirty="0"/>
              <a:t> But be doers of the word, and not hearers only, deceiving yourselves. </a:t>
            </a:r>
            <a:r>
              <a:rPr lang="en-US" i="1" baseline="30000" dirty="0"/>
              <a:t>23</a:t>
            </a:r>
            <a:r>
              <a:rPr lang="en-US" i="1" dirty="0"/>
              <a:t> For if anyone is a hearer of the word and not a doer, he is like a man observing his natural face in a mirror; </a:t>
            </a:r>
            <a:r>
              <a:rPr lang="en-US" i="1" baseline="30000" dirty="0"/>
              <a:t>24</a:t>
            </a:r>
            <a:r>
              <a:rPr lang="en-US" i="1" dirty="0"/>
              <a:t> for he observes himself, goes away, and immediately forgets what kind of man he was. </a:t>
            </a:r>
            <a:r>
              <a:rPr lang="en-US" i="1" baseline="30000" dirty="0"/>
              <a:t>25</a:t>
            </a:r>
            <a:r>
              <a:rPr lang="en-US" i="1" dirty="0"/>
              <a:t> But he who looks into the perfect law of liberty and continues in it, and is not a forgetful hearer but a doer of the work, this one will be blessed in what he does.”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3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Developing a Christ-Like Character requires the following:</a:t>
            </a:r>
          </a:p>
          <a:p>
            <a:endParaRPr lang="en-US" b="1" dirty="0"/>
          </a:p>
          <a:p>
            <a:r>
              <a:rPr lang="en-US" b="1" dirty="0"/>
              <a:t>A new authority</a:t>
            </a:r>
            <a:r>
              <a:rPr lang="en-US" dirty="0"/>
              <a:t> must be respected and honored in all we say and do in order to let the word of Christ dwell in our heart. (Col. 3:17). </a:t>
            </a:r>
          </a:p>
          <a:p>
            <a:pPr marL="642795" lvl="1" indent="-175308">
              <a:buFont typeface="Arial" panose="020B0604020202020204" pitchFamily="34" charset="0"/>
              <a:buChar char="•"/>
            </a:pPr>
            <a:r>
              <a:rPr lang="en-US" dirty="0"/>
              <a:t>Next section of text (3:18-4:2) details the new conduct (by Christ’s authority) that we should have in our relationships with others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34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the building blocks of Bible character.</a:t>
            </a:r>
          </a:p>
          <a:p>
            <a:r>
              <a:rPr lang="en-US" dirty="0"/>
              <a:t>Stated another way, as we grow and mature in Christ we will be building godly character that pleases God.</a:t>
            </a:r>
          </a:p>
          <a:p>
            <a:endParaRPr lang="en-US" b="1" dirty="0"/>
          </a:p>
          <a:p>
            <a:r>
              <a:rPr lang="en-US" dirty="0"/>
              <a:t>When a Christian’s faith is tested and he patiently endures, God is pleased!</a:t>
            </a:r>
          </a:p>
          <a:p>
            <a:pPr marL="175308" indent="-175308">
              <a:buFont typeface="Arial" panose="020B0604020202020204" pitchFamily="34" charset="0"/>
              <a:buChar char="•"/>
            </a:pPr>
            <a:r>
              <a:rPr lang="en-US" dirty="0"/>
              <a:t>That “</a:t>
            </a:r>
            <a:r>
              <a:rPr lang="en-US" i="1" dirty="0"/>
              <a:t>approved character”</a:t>
            </a:r>
            <a:r>
              <a:rPr lang="en-US" dirty="0"/>
              <a:t> results (Rom. 5:3-4).</a:t>
            </a:r>
          </a:p>
          <a:p>
            <a:endParaRPr lang="en-US" dirty="0"/>
          </a:p>
          <a:p>
            <a:r>
              <a:rPr lang="en-US" b="1" dirty="0"/>
              <a:t>(Romans 5:3-4),</a:t>
            </a:r>
            <a:r>
              <a:rPr lang="en-US" dirty="0"/>
              <a:t> </a:t>
            </a:r>
            <a:r>
              <a:rPr lang="en-US" i="1" dirty="0"/>
              <a:t>“And not only that, but we also glory in tribulations, knowing that tribulation produces perseverance; </a:t>
            </a:r>
            <a:r>
              <a:rPr lang="en-US" i="1" baseline="30000" dirty="0"/>
              <a:t>4</a:t>
            </a:r>
            <a:r>
              <a:rPr lang="en-US" i="1" dirty="0"/>
              <a:t> and perseverance, character; and character, hope.”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C68B4-26EF-4EBA-8359-56EC394225F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94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7864" y="762000"/>
            <a:ext cx="5342515" cy="3374571"/>
          </a:xfrm>
        </p:spPr>
        <p:txBody>
          <a:bodyPr>
            <a:normAutofit/>
          </a:bodyPr>
          <a:lstStyle/>
          <a:p>
            <a:r>
              <a:rPr lang="en-US" sz="66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  <a:t>Building a</a:t>
            </a:r>
            <a:br>
              <a:rPr lang="en-US" sz="72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</a:br>
            <a:r>
              <a:rPr lang="en-US" sz="80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  <a:t>Christ-Like</a:t>
            </a:r>
            <a:r>
              <a:rPr lang="en-US" sz="72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  <a:t> </a:t>
            </a:r>
            <a:r>
              <a:rPr lang="en-US" sz="66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  <a:t>Character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4898571"/>
            <a:ext cx="8676222" cy="1335974"/>
          </a:xfrm>
        </p:spPr>
        <p:txBody>
          <a:bodyPr>
            <a:normAutofit/>
          </a:bodyPr>
          <a:lstStyle/>
          <a:p>
            <a:r>
              <a:rPr lang="en-US" sz="4800" b="1" dirty="0"/>
              <a:t>Colossians 3:1-17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699" y="339898"/>
            <a:ext cx="4775798" cy="3546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32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64" y="191960"/>
            <a:ext cx="11058525" cy="2079002"/>
          </a:xfrm>
        </p:spPr>
        <p:txBody>
          <a:bodyPr anchor="t">
            <a:normAutofit/>
          </a:bodyPr>
          <a:lstStyle/>
          <a:p>
            <a:pPr algn="ctr"/>
            <a:r>
              <a:rPr lang="en-US" sz="4800" cap="none" dirty="0">
                <a:latin typeface="Afton James" panose="02000506000000020004" pitchFamily="2" charset="0"/>
              </a:rPr>
              <a:t>How to Build a</a:t>
            </a:r>
            <a:br>
              <a:rPr lang="en-US" sz="4800" cap="none" dirty="0">
                <a:latin typeface="Afton James" panose="02000506000000020004" pitchFamily="2" charset="0"/>
              </a:rPr>
            </a:br>
            <a:r>
              <a:rPr lang="en-US" sz="7200" cap="none" dirty="0">
                <a:latin typeface="Afton James" panose="02000506000000020004" pitchFamily="2" charset="0"/>
              </a:rPr>
              <a:t>Christ-Like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2550694"/>
            <a:ext cx="9625263" cy="3920791"/>
          </a:xfrm>
        </p:spPr>
        <p:txBody>
          <a:bodyPr anchor="t">
            <a:normAutofit/>
          </a:bodyPr>
          <a:lstStyle/>
          <a:p>
            <a:pPr marL="504825" indent="-504825"/>
            <a:r>
              <a:rPr lang="en-US" sz="4400" b="1" dirty="0"/>
              <a:t>A New Approach to Sin (5-11)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0" y="3669385"/>
            <a:ext cx="2719137" cy="2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64" y="191960"/>
            <a:ext cx="11058525" cy="2079002"/>
          </a:xfrm>
        </p:spPr>
        <p:txBody>
          <a:bodyPr anchor="t">
            <a:normAutofit/>
          </a:bodyPr>
          <a:lstStyle/>
          <a:p>
            <a:pPr algn="ctr"/>
            <a:r>
              <a:rPr lang="en-US" sz="4800" cap="none" dirty="0">
                <a:latin typeface="Afton James" panose="02000506000000020004" pitchFamily="2" charset="0"/>
              </a:rPr>
              <a:t>How to Build a</a:t>
            </a:r>
            <a:br>
              <a:rPr lang="en-US" sz="4800" cap="none" dirty="0">
                <a:latin typeface="Afton James" panose="02000506000000020004" pitchFamily="2" charset="0"/>
              </a:rPr>
            </a:br>
            <a:r>
              <a:rPr lang="en-US" sz="7200" cap="none" dirty="0">
                <a:latin typeface="Afton James" panose="02000506000000020004" pitchFamily="2" charset="0"/>
              </a:rPr>
              <a:t>Christ-Like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2550694"/>
            <a:ext cx="9625263" cy="3920791"/>
          </a:xfrm>
        </p:spPr>
        <p:txBody>
          <a:bodyPr anchor="t">
            <a:normAutofit/>
          </a:bodyPr>
          <a:lstStyle/>
          <a:p>
            <a:pPr marL="504825" indent="-504825"/>
            <a:r>
              <a:rPr lang="en-US" sz="4400" b="1" dirty="0"/>
              <a:t>A New Approach to Sin (5-11)</a:t>
            </a:r>
          </a:p>
          <a:p>
            <a:pPr marL="504825" indent="-504825"/>
            <a:r>
              <a:rPr lang="en-US" sz="4400" b="1" dirty="0"/>
              <a:t>A New Heart (12-15)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0" y="3669385"/>
            <a:ext cx="2719137" cy="2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6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64" y="191960"/>
            <a:ext cx="11058525" cy="2079002"/>
          </a:xfrm>
        </p:spPr>
        <p:txBody>
          <a:bodyPr anchor="t">
            <a:normAutofit/>
          </a:bodyPr>
          <a:lstStyle/>
          <a:p>
            <a:pPr algn="ctr"/>
            <a:r>
              <a:rPr lang="en-US" sz="4800" cap="none" dirty="0">
                <a:latin typeface="Afton James" panose="02000506000000020004" pitchFamily="2" charset="0"/>
              </a:rPr>
              <a:t>How to Build a</a:t>
            </a:r>
            <a:br>
              <a:rPr lang="en-US" sz="4800" cap="none" dirty="0">
                <a:latin typeface="Afton James" panose="02000506000000020004" pitchFamily="2" charset="0"/>
              </a:rPr>
            </a:br>
            <a:r>
              <a:rPr lang="en-US" sz="7200" cap="none" dirty="0">
                <a:latin typeface="Afton James" panose="02000506000000020004" pitchFamily="2" charset="0"/>
              </a:rPr>
              <a:t>Christ-Like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2550694"/>
            <a:ext cx="9625263" cy="3920791"/>
          </a:xfrm>
        </p:spPr>
        <p:txBody>
          <a:bodyPr anchor="t">
            <a:normAutofit/>
          </a:bodyPr>
          <a:lstStyle/>
          <a:p>
            <a:pPr marL="504825" indent="-504825"/>
            <a:r>
              <a:rPr lang="en-US" sz="4400" b="1" dirty="0"/>
              <a:t>A New Approach to Sin (5-11)</a:t>
            </a:r>
          </a:p>
          <a:p>
            <a:pPr marL="504825" indent="-504825"/>
            <a:r>
              <a:rPr lang="en-US" sz="4400" b="1" dirty="0"/>
              <a:t>A New Heart (12-15)</a:t>
            </a:r>
          </a:p>
          <a:p>
            <a:pPr marL="504825" indent="-504825"/>
            <a:r>
              <a:rPr lang="en-US" sz="4400" b="1" dirty="0"/>
              <a:t>A New Message (16)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0" y="3669385"/>
            <a:ext cx="2719137" cy="2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64" y="191960"/>
            <a:ext cx="11058525" cy="2079002"/>
          </a:xfrm>
        </p:spPr>
        <p:txBody>
          <a:bodyPr anchor="t">
            <a:normAutofit/>
          </a:bodyPr>
          <a:lstStyle/>
          <a:p>
            <a:pPr algn="ctr"/>
            <a:r>
              <a:rPr lang="en-US" sz="4800" cap="none" dirty="0">
                <a:latin typeface="Afton James" panose="02000506000000020004" pitchFamily="2" charset="0"/>
              </a:rPr>
              <a:t>How to Build a</a:t>
            </a:r>
            <a:br>
              <a:rPr lang="en-US" sz="4800" cap="none" dirty="0">
                <a:latin typeface="Afton James" panose="02000506000000020004" pitchFamily="2" charset="0"/>
              </a:rPr>
            </a:br>
            <a:r>
              <a:rPr lang="en-US" sz="7200" cap="none" dirty="0">
                <a:latin typeface="Afton James" panose="02000506000000020004" pitchFamily="2" charset="0"/>
              </a:rPr>
              <a:t>Christ-Like Character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726" y="2550694"/>
            <a:ext cx="9625263" cy="3920791"/>
          </a:xfrm>
        </p:spPr>
        <p:txBody>
          <a:bodyPr anchor="t">
            <a:normAutofit/>
          </a:bodyPr>
          <a:lstStyle/>
          <a:p>
            <a:pPr marL="504825" indent="-504825"/>
            <a:r>
              <a:rPr lang="en-US" sz="4400" b="1" dirty="0"/>
              <a:t>A New Approach to Sin (5-11)</a:t>
            </a:r>
          </a:p>
          <a:p>
            <a:pPr marL="504825" indent="-504825"/>
            <a:r>
              <a:rPr lang="en-US" sz="4400" b="1" dirty="0"/>
              <a:t>A New Heart (12-15)</a:t>
            </a:r>
          </a:p>
          <a:p>
            <a:pPr marL="504825" indent="-504825"/>
            <a:r>
              <a:rPr lang="en-US" sz="4400" b="1" dirty="0"/>
              <a:t>A New Message (16)</a:t>
            </a:r>
          </a:p>
          <a:p>
            <a:pPr marL="504825" indent="-504825"/>
            <a:r>
              <a:rPr lang="en-US" sz="4400" b="1" dirty="0"/>
              <a:t>A New Authority (17)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410" y="3669385"/>
            <a:ext cx="2719137" cy="201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2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12" y="51142"/>
            <a:ext cx="5342515" cy="1283368"/>
          </a:xfrm>
        </p:spPr>
        <p:txBody>
          <a:bodyPr>
            <a:normAutofit/>
          </a:bodyPr>
          <a:lstStyle/>
          <a:p>
            <a:pPr algn="l"/>
            <a:r>
              <a:rPr lang="en-US" sz="6600" cap="none" dirty="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50800" dist="38100" dir="2700000" algn="tl" rotWithShape="0">
                    <a:prstClr val="black">
                      <a:alpha val="90000"/>
                    </a:prstClr>
                  </a:outerShdw>
                </a:effectLst>
                <a:latin typeface="Afton James" panose="02000506000000020004" pitchFamily="2" charset="0"/>
              </a:rPr>
              <a:t>Conclusion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212" y="1588168"/>
            <a:ext cx="10371219" cy="4646377"/>
          </a:xfrm>
        </p:spPr>
        <p:txBody>
          <a:bodyPr>
            <a:normAutofit/>
          </a:bodyPr>
          <a:lstStyle/>
          <a:p>
            <a:pPr algn="l"/>
            <a:r>
              <a:rPr lang="en-US" sz="4800" b="1" dirty="0"/>
              <a:t>Possessing Bible                                          character is a sign                                    of strength. It is the                     inner strength of faith that        stands fast in the face of adversity, trial and temptation.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947" y="339898"/>
            <a:ext cx="4510550" cy="334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4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275</TotalTime>
  <Words>811</Words>
  <Application>Microsoft Office PowerPoint</Application>
  <PresentationFormat>Widescreen</PresentationFormat>
  <Paragraphs>61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Afton James</vt:lpstr>
      <vt:lpstr>Arial</vt:lpstr>
      <vt:lpstr>Calibri</vt:lpstr>
      <vt:lpstr>Century Gothic</vt:lpstr>
      <vt:lpstr>Mesh</vt:lpstr>
      <vt:lpstr>Building a Christ-Like Character</vt:lpstr>
      <vt:lpstr>How to Build a Christ-Like Character</vt:lpstr>
      <vt:lpstr>How to Build a Christ-Like Character</vt:lpstr>
      <vt:lpstr>How to Build a Christ-Like Character</vt:lpstr>
      <vt:lpstr>How to Build a Christ-Like Character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a Christ-Like Character</dc:title>
  <dc:creator>Stan Cox</dc:creator>
  <cp:lastModifiedBy>Stan Cox</cp:lastModifiedBy>
  <cp:revision>15</cp:revision>
  <cp:lastPrinted>2016-10-23T21:00:07Z</cp:lastPrinted>
  <dcterms:created xsi:type="dcterms:W3CDTF">2016-10-23T03:43:09Z</dcterms:created>
  <dcterms:modified xsi:type="dcterms:W3CDTF">2016-10-27T16:04:54Z</dcterms:modified>
</cp:coreProperties>
</file>